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ВЕДЕНИЕ НА ЛЬДУ 10 ТЫ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096000"/>
            <a:ext cx="91440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Дополнительную информацию по вопросам безопасности жизнедеятельности можно получить на сайтах 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МЧС России по Воронежской области: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36.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mchs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gov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казенного учреждения Воронежской области «Гражданская оборона, защита населения и пожарная безопасность Воронежской области»: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kuvogo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6324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МЕРЫ ПРЕДОСТОРОЖНОСТИ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ПРАВИЛА ПОВЕДЕНИЯ НА ЛЬДУ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http://www.govvrn.ru/vrn-theme-gov-static/themes/Portal8.0/images/_gs/logo2.png"/>
          <p:cNvPicPr/>
          <p:nvPr/>
        </p:nvPicPr>
        <p:blipFill>
          <a:blip r:embed="rId3"/>
          <a:srcRect r="67453"/>
          <a:stretch>
            <a:fillRect/>
          </a:stretch>
        </p:blipFill>
        <p:spPr bwMode="auto">
          <a:xfrm>
            <a:off x="-76200" y="-762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50</Words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Belyaev</cp:lastModifiedBy>
  <cp:revision>8</cp:revision>
  <dcterms:modified xsi:type="dcterms:W3CDTF">2019-09-27T07:00:58Z</dcterms:modified>
</cp:coreProperties>
</file>